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5" r:id="rId6"/>
    <p:sldId id="259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4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9digitid@stu.chio.k12.ca.u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/>
          <a:lstStyle/>
          <a:p>
            <a:r>
              <a:rPr lang="en-US" dirty="0"/>
              <a:t>Californiacolleges.edu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528014"/>
          </a:xfrm>
        </p:spPr>
        <p:txBody>
          <a:bodyPr>
            <a:normAutofit/>
          </a:bodyPr>
          <a:lstStyle/>
          <a:p>
            <a:r>
              <a:rPr lang="en-US" dirty="0"/>
              <a:t> How do I learn?</a:t>
            </a:r>
          </a:p>
          <a:p>
            <a:endParaRPr lang="en-US" dirty="0"/>
          </a:p>
        </p:txBody>
      </p:sp>
      <p:pic>
        <p:nvPicPr>
          <p:cNvPr id="5" name="Picture 4" descr="http://p13cdn4static.sharpschool.com/UserFiles/Servers/Server_185872/Image/Our%20School/Departments/Counseling/CaliforniaCollegesLogo.png">
            <a:extLst>
              <a:ext uri="{FF2B5EF4-FFF2-40B4-BE49-F238E27FC236}">
                <a16:creationId xmlns:a16="http://schemas.microsoft.com/office/drawing/2014/main" id="{49012EDA-4C26-427C-BDAF-97E4344439E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78" y="1600198"/>
            <a:ext cx="2921833" cy="1049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367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549EC-C8CC-4C5B-8134-8B34E5AB4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3200" dirty="0">
                <a:solidFill>
                  <a:srgbClr val="262626"/>
                </a:solidFill>
              </a:rPr>
              <a:t>HOW TO LOG ON </a:t>
            </a:r>
            <a:br>
              <a:rPr lang="en-US" sz="3200" dirty="0">
                <a:solidFill>
                  <a:srgbClr val="262626"/>
                </a:solidFill>
              </a:rPr>
            </a:br>
            <a:r>
              <a:rPr lang="en-US" sz="3200" dirty="0">
                <a:solidFill>
                  <a:srgbClr val="262626"/>
                </a:solidFill>
              </a:rPr>
              <a:t>California Colleges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F86264-5FC1-4CF0-B5DC-F962A8C3B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30293" y="3429000"/>
            <a:ext cx="2969232" cy="1145568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>
                <a:solidFill>
                  <a:srgbClr val="262626"/>
                </a:solidFill>
                <a:highlight>
                  <a:srgbClr val="FFFF00"/>
                </a:highlight>
              </a:rPr>
              <a:t>Click on the Register Your Account on the top right-hand corner</a:t>
            </a:r>
          </a:p>
          <a:p>
            <a:pPr marL="0" indent="0">
              <a:buNone/>
            </a:pPr>
            <a:endParaRPr lang="en-US" sz="2800" dirty="0">
              <a:solidFill>
                <a:srgbClr val="262626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5828E83-6D17-4CEA-9685-524F1D09C7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39252" y="2887038"/>
            <a:ext cx="2159721" cy="24349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62626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36A95F-AB80-4FF1-8403-45CC886F0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61" y="2658534"/>
            <a:ext cx="7891491" cy="3386322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233A2103-ABC6-1B1A-F34C-D54388B524BB}"/>
              </a:ext>
            </a:extLst>
          </p:cNvPr>
          <p:cNvSpPr/>
          <p:nvPr/>
        </p:nvSpPr>
        <p:spPr>
          <a:xfrm rot="1224594">
            <a:off x="8085761" y="1370836"/>
            <a:ext cx="739740" cy="13038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70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18">
            <a:extLst>
              <a:ext uri="{FF2B5EF4-FFF2-40B4-BE49-F238E27FC236}">
                <a16:creationId xmlns:a16="http://schemas.microsoft.com/office/drawing/2014/main" id="{3F6D81C7-B083-478E-82FE-089A8CB72EB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7" name="Straight Connector 24">
            <a:extLst>
              <a:ext uri="{FF2B5EF4-FFF2-40B4-BE49-F238E27FC236}">
                <a16:creationId xmlns:a16="http://schemas.microsoft.com/office/drawing/2014/main" id="{F06B54F2-CD11-4359-A7D6-DA7C76C091A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26">
            <a:extLst>
              <a:ext uri="{FF2B5EF4-FFF2-40B4-BE49-F238E27FC236}">
                <a16:creationId xmlns:a16="http://schemas.microsoft.com/office/drawing/2014/main" id="{7E61F402-3445-458A-9A2B-D28FD288390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28">
            <a:extLst>
              <a:ext uri="{FF2B5EF4-FFF2-40B4-BE49-F238E27FC236}">
                <a16:creationId xmlns:a16="http://schemas.microsoft.com/office/drawing/2014/main" id="{A673C096-95AE-4644-B76C-1DF1B667DC4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7A91835-418B-4867-87D7-1376A57F3F75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0" name="Rectangle 30">
              <a:extLst>
                <a:ext uri="{FF2B5EF4-FFF2-40B4-BE49-F238E27FC236}">
                  <a16:creationId xmlns:a16="http://schemas.microsoft.com/office/drawing/2014/main" id="{65B511A1-E0EC-49FE-8068-9DA29CD00E9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A61BC5F-ADA4-4DBA-9C6B-E17E0B82EC54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1" name="Picture 32">
              <a:extLst>
                <a:ext uri="{FF2B5EF4-FFF2-40B4-BE49-F238E27FC236}">
                  <a16:creationId xmlns:a16="http://schemas.microsoft.com/office/drawing/2014/main" id="{1CE6F7D2-ACED-47D2-BEFD-FB26F75374A1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BE880E9-2B86-4CDB-B5B7-308745CDD19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4FA1BD16-9DA2-4B12-8C25-866A5E955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solidFill>
                  <a:srgbClr val="262626"/>
                </a:solidFill>
              </a:rPr>
              <a:t>FILL IN 3 BOXES (auto-fill)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B4F6F0-8619-4991-8908-071E95685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5707" y="2753426"/>
            <a:ext cx="4383407" cy="32663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200" b="1" u="sng" dirty="0">
              <a:solidFill>
                <a:srgbClr val="26262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b="1" u="sng" dirty="0">
                <a:solidFill>
                  <a:srgbClr val="262626"/>
                </a:solidFill>
              </a:rPr>
              <a:t>I am a STUDENT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u="sng" dirty="0">
                <a:solidFill>
                  <a:srgbClr val="262626"/>
                </a:solidFill>
              </a:rPr>
              <a:t>Chino Valley Unified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u="sng" dirty="0">
                <a:solidFill>
                  <a:srgbClr val="262626"/>
                </a:solidFill>
              </a:rPr>
              <a:t>Lyle S Briggs Fundamental</a:t>
            </a:r>
          </a:p>
          <a:p>
            <a:pPr marL="0" indent="0"/>
            <a:endParaRPr lang="en-US" sz="1600" dirty="0">
              <a:solidFill>
                <a:srgbClr val="262626"/>
              </a:solidFill>
            </a:endParaRPr>
          </a:p>
          <a:p>
            <a:endParaRPr lang="en-US" sz="1600" dirty="0">
              <a:solidFill>
                <a:srgbClr val="262626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79C806-C712-49FA-A055-59CCB4628E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320712" y="1131824"/>
            <a:ext cx="5835581" cy="4636676"/>
          </a:xfrm>
        </p:spPr>
      </p:pic>
    </p:spTree>
    <p:extLst>
      <p:ext uri="{BB962C8B-B14F-4D97-AF65-F5344CB8AC3E}">
        <p14:creationId xmlns:p14="http://schemas.microsoft.com/office/powerpoint/2010/main" val="1210839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ED56E41F-B8E0-4D18-B554-FD40260D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DB31E17-E562-4F82-98D0-858C8412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58BF3B07-5EF6-4E5B-834E-C1398DB60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DDA1859-D108-4C60-B38B-C85485AB3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E498EA77-084B-43CC-B94D-566F1D8E1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99B16D3F-47E8-419E-9C4E-ED6FC918F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BF1E411-FD54-458A-A310-8227B5988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SIGN IN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3E937B9-07EE-456A-A31C-41A8866E2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248FBB-F2F1-49F2-A1AC-1CE8DD8541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683" y="1742768"/>
            <a:ext cx="5278777" cy="3193660"/>
          </a:xfrm>
          <a:prstGeom prst="rect">
            <a:avLst/>
          </a:prstGeom>
        </p:spPr>
      </p:pic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D2308B7-2829-44DD-B213-27EEBDED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7302F-CE82-4AA4-9225-BB90E3825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262626"/>
                </a:solidFill>
              </a:rPr>
              <a:t>Student ID: 9-digit number</a:t>
            </a:r>
          </a:p>
          <a:p>
            <a:pPr marL="0" indent="0">
              <a:buNone/>
            </a:pPr>
            <a:r>
              <a:rPr lang="en-US">
                <a:solidFill>
                  <a:srgbClr val="262626"/>
                </a:solidFill>
              </a:rPr>
              <a:t>Date of Birth: mm/dd/yyyy</a:t>
            </a:r>
          </a:p>
          <a:p>
            <a:pPr marL="0" indent="0">
              <a:buNone/>
            </a:pPr>
            <a:endParaRPr lang="en-US">
              <a:solidFill>
                <a:srgbClr val="262626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99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D07E4-87EF-78C8-0A3C-2FABEF6C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321" y="564619"/>
            <a:ext cx="9601196" cy="1628453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ptos" panose="020B0004020202020204" pitchFamily="34" charset="0"/>
              </a:rPr>
              <a:t>1. Enter school email address: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9digit id @stu.chino.k12.ca.us</a:t>
            </a:r>
            <a:br>
              <a:rPr lang="en-US" sz="2200" b="1" dirty="0">
                <a:solidFill>
                  <a:schemeClr val="tx1"/>
                </a:solidFill>
              </a:rPr>
            </a:b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b="1" dirty="0">
                <a:solidFill>
                  <a:schemeClr val="tx1"/>
                </a:solidFill>
                <a:latin typeface="Aptos" panose="020B0004020202020204" pitchFamily="34" charset="0"/>
              </a:rPr>
              <a:t>2. The password is the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ptos" panose="020B0004020202020204" pitchFamily="34" charset="0"/>
              </a:rPr>
              <a:t>f</a:t>
            </a:r>
            <a:r>
              <a:rPr lang="en-US" sz="22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</a:rPr>
              <a:t>irst initial of first name (capitalized), first initial of last name, 2-digit birth month/, two-digit birthday/, and two-digit birth year.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F5B66D-FD28-8F00-6333-549B5687C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4284" y="2653874"/>
            <a:ext cx="5523763" cy="348748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8D9326-B7A5-91A2-B2CB-9DE832488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1495" y="2653874"/>
            <a:ext cx="4606221" cy="17814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FE3A3E-6AE5-F0CA-0B9C-D263B38192D8}"/>
              </a:ext>
            </a:extLst>
          </p:cNvPr>
          <p:cNvSpPr txBox="1"/>
          <p:nvPr/>
        </p:nvSpPr>
        <p:spPr>
          <a:xfrm>
            <a:off x="2201303" y="2008406"/>
            <a:ext cx="410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Do not sign up with Google!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027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D56E41F-B8E0-4D18-B554-FD40260D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B31E17-E562-4F82-98D0-858C8412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8BF3B07-5EF6-4E5B-834E-C1398DB60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DDA1859-D108-4C60-B38B-C85485AB3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498EA77-084B-43CC-B94D-566F1D8E1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9B16D3F-47E8-419E-9C4E-ED6FC918F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A0BD9E-F817-462D-9E25-C3B540C42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262626"/>
                </a:solidFill>
              </a:rPr>
              <a:t>Lesson 8.1 </a:t>
            </a:r>
            <a:br>
              <a:rPr lang="en-US" sz="2800" dirty="0">
                <a:solidFill>
                  <a:srgbClr val="262626"/>
                </a:solidFill>
              </a:rPr>
            </a:br>
            <a:r>
              <a:rPr lang="en-US" sz="2800" dirty="0">
                <a:solidFill>
                  <a:srgbClr val="262626"/>
                </a:solidFill>
              </a:rPr>
              <a:t>How do I learn?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E937B9-07EE-456A-A31C-41A8866E2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D5A5CD-0EC5-4680-9B2B-2CB703C20D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683" y="1986911"/>
            <a:ext cx="5278777" cy="2705373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D2308B7-2829-44DD-B213-27EEBDED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F8AF6-A1BC-4AB8-BE6A-48B560A81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626"/>
                </a:solidFill>
              </a:rPr>
              <a:t>Hover over Career link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626"/>
                </a:solidFill>
              </a:rPr>
              <a:t>Click on Learning and Productivity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626"/>
                </a:solidFill>
              </a:rPr>
              <a:t>Take your time and carefully review each statement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626"/>
                </a:solidFill>
              </a:rPr>
              <a:t>Review results</a:t>
            </a:r>
          </a:p>
          <a:p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036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B7C4858-FAA3-4226-A856-193A01910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8C1B503-0291-4E82-A65E-72D604D9F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F836C5-9601-4982-A121-CCA49BF7B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bg2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ED345F-A29B-42AD-AF63-3C8950411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REVIEW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b="1">
                <a:solidFill>
                  <a:srgbClr val="FFFFFF"/>
                </a:solidFill>
              </a:rPr>
              <a:t>RESULTS</a:t>
            </a:r>
            <a:br>
              <a:rPr lang="en-US">
                <a:solidFill>
                  <a:srgbClr val="FFFFFF"/>
                </a:solidFill>
              </a:rPr>
            </a:b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6CD0D05-FF47-4ABB-841C-0600CADC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7A096-B6BF-4692-90CC-000F3984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360" y="469900"/>
            <a:ext cx="5953630" cy="54059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1. Which preferences make sense to you and reflect what you already know about yourself? Why?</a:t>
            </a:r>
          </a:p>
          <a:p>
            <a:r>
              <a:rPr lang="en-US" dirty="0">
                <a:solidFill>
                  <a:schemeClr val="bg1"/>
                </a:solidFill>
              </a:rPr>
              <a:t>2. Which preferences either surprise you or are new to you? Why?</a:t>
            </a:r>
          </a:p>
          <a:p>
            <a:r>
              <a:rPr lang="en-US" dirty="0">
                <a:solidFill>
                  <a:schemeClr val="bg1"/>
                </a:solidFill>
              </a:rPr>
              <a:t>3. Based on your results, write a brief description of what your perfect learning environment is.</a:t>
            </a:r>
          </a:p>
        </p:txBody>
      </p:sp>
    </p:spTree>
    <p:extLst>
      <p:ext uri="{BB962C8B-B14F-4D97-AF65-F5344CB8AC3E}">
        <p14:creationId xmlns:p14="http://schemas.microsoft.com/office/powerpoint/2010/main" val="414394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D56E41F-B8E0-4D18-B554-FD40260D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B31E17-E562-4F82-98D0-858C8412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8BF3B07-5EF6-4E5B-834E-C1398DB60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DDA1859-D108-4C60-B38B-C85485AB3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498EA77-084B-43CC-B94D-566F1D8E1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9B16D3F-47E8-419E-9C4E-ED6FC918F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86996FA-E285-4314-97C0-869348311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REFLECT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3E937B9-07EE-456A-A31C-41A8866E2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88867A-FC6E-4941-A1CC-C70EC5608C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683" y="2039699"/>
            <a:ext cx="5278777" cy="2599797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D2308B7-2829-44DD-B213-27EEBDED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BD0EE-FA40-425F-8348-97F780281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262626"/>
                </a:solidFill>
              </a:rPr>
              <a:t>Go to MY PLAN and then JOURNAL.  In the ACADEMIC JOURNAL section, find prompt #3:</a:t>
            </a:r>
          </a:p>
          <a:p>
            <a:pPr>
              <a:lnSpc>
                <a:spcPct val="90000"/>
              </a:lnSpc>
              <a:buSzPct val="114999"/>
            </a:pPr>
            <a:r>
              <a:rPr lang="en-US">
                <a:solidFill>
                  <a:srgbClr val="262626"/>
                </a:solidFill>
              </a:rPr>
              <a:t>How can you change your environment to make sure you are doing your best learning?</a:t>
            </a:r>
          </a:p>
          <a:p>
            <a:pPr>
              <a:lnSpc>
                <a:spcPct val="90000"/>
              </a:lnSpc>
              <a:buSzPct val="114999"/>
            </a:pPr>
            <a:endParaRPr lang="en-US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376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B6B5B6-7C27-41DA-A114-102B5A700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Mark Task as Complete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13370D9-DBD0-4010-B9C2-047A58AC8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370" y="1559125"/>
            <a:ext cx="5881193" cy="2992327"/>
          </a:xfrm>
        </p:spPr>
        <p:txBody>
          <a:bodyPr anchor="ctr">
            <a:normAutofit/>
          </a:bodyPr>
          <a:lstStyle/>
          <a:p>
            <a:r>
              <a:rPr lang="en-US"/>
              <a:t>Click on MY TASKS icon located in top-right corner of page.</a:t>
            </a:r>
          </a:p>
          <a:p>
            <a:pPr>
              <a:buSzPct val="114999"/>
            </a:pPr>
            <a:r>
              <a:rPr lang="en-US"/>
              <a:t>Click on the YOUR ACTIVITIES tab, find the name of this worksheet, and check the completed box.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AD8035-70C3-4B6D-AC36-830181BA7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789" y="365788"/>
            <a:ext cx="6703548" cy="7594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FBE250-3221-4BA8-A3F8-9E6D920D2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611" y="4335693"/>
            <a:ext cx="5873114" cy="239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995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278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Arial</vt:lpstr>
      <vt:lpstr>Garamond</vt:lpstr>
      <vt:lpstr>Organic</vt:lpstr>
      <vt:lpstr>Californiacolleges.edu</vt:lpstr>
      <vt:lpstr>HOW TO LOG ON  California Colleges</vt:lpstr>
      <vt:lpstr>FILL IN 3 BOXES (auto-fill)</vt:lpstr>
      <vt:lpstr>SIGN IN</vt:lpstr>
      <vt:lpstr>1. Enter school email address: 9digit id @stu.chino.k12.ca.us  2. The password is the first initial of first name (capitalized), first initial of last name, 2-digit birth month/, two-digit birthday/, and two-digit birth year. </vt:lpstr>
      <vt:lpstr>Lesson 8.1  How do I learn?</vt:lpstr>
      <vt:lpstr>REVIEW RESULTS </vt:lpstr>
      <vt:lpstr>REFLECT</vt:lpstr>
      <vt:lpstr>Mark Task as Complete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Californiacolleges.edu</dc:title>
  <dc:creator>Borgogno, Krista</dc:creator>
  <cp:lastModifiedBy>Borgogno, Krista</cp:lastModifiedBy>
  <cp:revision>96</cp:revision>
  <dcterms:modified xsi:type="dcterms:W3CDTF">2024-11-18T18:29:35Z</dcterms:modified>
</cp:coreProperties>
</file>